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832" y="-3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468806_113187508823334_1562127988_o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6004" y="107504"/>
            <a:ext cx="6785992" cy="855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A31D3B-72A7-426E-8025-E98FC2CA1189}" type="datetimeFigureOut">
              <a:rPr lang="fr-FR"/>
              <a:pPr>
                <a:defRPr/>
              </a:pPr>
              <a:t>21/03/2013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6250" y="7956550"/>
            <a:ext cx="6121400" cy="4873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C5CA71-7AFE-44E9-9863-E73C13471E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B1DEB9-710B-4E8E-959E-36B9B29489B9}" type="datetimeFigureOut">
              <a:rPr lang="fr-FR"/>
              <a:pPr>
                <a:defRPr/>
              </a:pPr>
              <a:t>21/03/2013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D0B733-6ACE-4A4B-9F53-2E843539DE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F93FA0-E68A-4155-9E5C-425D76118ED0}" type="datetimeFigureOut">
              <a:rPr lang="fr-FR"/>
              <a:pPr>
                <a:defRPr/>
              </a:pPr>
              <a:t>21/03/2013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6250" y="7956550"/>
            <a:ext cx="6121400" cy="4873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E73640-099C-4547-BD51-28C0A136DF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E071E7-F9D6-4101-A50F-62CDE4D41095}" type="datetimeFigureOut">
              <a:rPr lang="fr-FR"/>
              <a:pPr>
                <a:defRPr/>
              </a:pPr>
              <a:t>21/03/2013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76250" y="7956550"/>
            <a:ext cx="6121400" cy="4873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982FCC-9931-4407-8C8C-FA4CAB4998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EE3075-0755-4E92-A337-ABAD90C2E4FA}" type="datetimeFigureOut">
              <a:rPr lang="fr-FR"/>
              <a:pPr>
                <a:defRPr/>
              </a:pPr>
              <a:t>21/03/2013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76250" y="7956550"/>
            <a:ext cx="6121400" cy="4873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4F3459-6FC3-4694-85D9-64A4FA30AC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644B8D-D896-4FEA-AD08-E63A2EA5E459}" type="datetimeFigureOut">
              <a:rPr lang="fr-FR"/>
              <a:pPr>
                <a:defRPr/>
              </a:pPr>
              <a:t>21/03/2013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6250" y="7956550"/>
            <a:ext cx="6121400" cy="4873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F7AA5A-5986-4DF9-85E9-6E3B3241A7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223CE7-BEA0-47BF-84B0-0C33014DED36}" type="datetimeFigureOut">
              <a:rPr lang="fr-FR"/>
              <a:pPr>
                <a:defRPr/>
              </a:pPr>
              <a:t>21/03/2013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76250" y="7956550"/>
            <a:ext cx="6121400" cy="4873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7141CA-CCC8-4D39-9561-3402E83167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B0974C-A01B-4E04-9C94-152CA60F1636}" type="datetimeFigureOut">
              <a:rPr lang="fr-FR"/>
              <a:pPr>
                <a:defRPr/>
              </a:pPr>
              <a:t>21/03/2013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76250" y="7956550"/>
            <a:ext cx="6121400" cy="4873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CF6B4F-D547-49D7-AFB9-CBA6357D2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055C53-7727-4968-A44F-5DFCC9944948}" type="datetimeFigureOut">
              <a:rPr lang="fr-FR"/>
              <a:pPr>
                <a:defRPr/>
              </a:pPr>
              <a:t>21/03/2013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76250" y="7956550"/>
            <a:ext cx="6121400" cy="4873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138C91-523C-43D5-82D0-8A9976B12A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mailto:_-_contact@srbernerie.fr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://www.srbernerie.fr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" name="Espace réservé de la date 3"/>
          <p:cNvSpPr txBox="1">
            <a:spLocks/>
          </p:cNvSpPr>
          <p:nvPr userDrawn="1"/>
        </p:nvSpPr>
        <p:spPr>
          <a:xfrm>
            <a:off x="333375" y="8459788"/>
            <a:ext cx="6110288" cy="504825"/>
          </a:xfrm>
          <a:prstGeom prst="rect">
            <a:avLst/>
          </a:prstGeom>
        </p:spPr>
        <p:txBody>
          <a:bodyPr/>
          <a:lstStyle>
            <a:lvl1pPr algn="ctr">
              <a:defRPr lang="fr-FR" sz="800" b="1" smtClean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rPr>
              <a:t>Société des Régates de la </a:t>
            </a:r>
            <a:r>
              <a:rPr dirty="0" err="1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rPr>
              <a:t>Bernerie</a:t>
            </a:r>
            <a:endParaRPr dirty="0">
              <a:solidFill>
                <a:schemeClr val="tx1">
                  <a:tint val="75000"/>
                </a:schemeClr>
              </a:solidFill>
              <a:latin typeface="Franklin Gothic Boo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rPr>
              <a:t>le plan d'eau – BP 29 – 44760 LA BERNERIE EN RETZ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hlinkClick r:id="rId12"/>
              </a:rPr>
              <a:t>www.srbernerie.fr</a:t>
            </a:r>
            <a:r>
              <a:rPr dirty="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hlinkClick r:id="rId13"/>
              </a:rPr>
              <a:t> - contact@srbernerie.fr</a:t>
            </a:r>
            <a:endParaRPr dirty="0">
              <a:solidFill>
                <a:schemeClr val="tx1">
                  <a:tint val="75000"/>
                </a:schemeClr>
              </a:solidFill>
              <a:latin typeface="Franklin Gothic Boo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srbernerie.f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ous-titre 2"/>
          <p:cNvSpPr>
            <a:spLocks noGrp="1"/>
          </p:cNvSpPr>
          <p:nvPr>
            <p:ph type="subTitle" idx="1"/>
          </p:nvPr>
        </p:nvSpPr>
        <p:spPr>
          <a:xfrm>
            <a:off x="188913" y="1116013"/>
            <a:ext cx="6264275" cy="6477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fr-FR" sz="2000" b="1" smtClean="0">
                <a:solidFill>
                  <a:schemeClr val="tx1"/>
                </a:solidFill>
                <a:latin typeface="Franklin Gothic Book"/>
              </a:rPr>
              <a:t>Newsletter SRB</a:t>
            </a:r>
          </a:p>
          <a:p>
            <a:pPr algn="r" eaLnBrk="1" hangingPunct="1">
              <a:lnSpc>
                <a:spcPct val="80000"/>
              </a:lnSpc>
            </a:pPr>
            <a:r>
              <a:rPr lang="fr-FR" sz="2000" b="1" smtClean="0">
                <a:solidFill>
                  <a:schemeClr val="tx1"/>
                </a:solidFill>
                <a:latin typeface="Franklin Gothic Book"/>
              </a:rPr>
              <a:t>Le 21 mars 2013</a:t>
            </a:r>
          </a:p>
        </p:txBody>
      </p:sp>
      <p:pic>
        <p:nvPicPr>
          <p:cNvPr id="12290" name="Image 8" descr="logo_srb-fond-transpar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179388"/>
            <a:ext cx="13795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260350" y="3348038"/>
            <a:ext cx="61214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Bonjour à Tous </a:t>
            </a:r>
          </a:p>
          <a:p>
            <a:pPr>
              <a:spcBef>
                <a:spcPct val="50000"/>
              </a:spcBef>
            </a:pPr>
            <a:r>
              <a:rPr lang="fr-FR"/>
              <a:t> Les beaux jours arrivent ( si, si…… )  la SRB n’est pas en reste.</a:t>
            </a:r>
          </a:p>
          <a:p>
            <a:pPr>
              <a:spcBef>
                <a:spcPct val="50000"/>
              </a:spcBef>
            </a:pPr>
            <a:r>
              <a:rPr lang="fr-FR"/>
              <a:t> L’activité Voile Loisirs a débuté le 9 mars dernier. Les stagiaires affutent leur physique et leur technique et se préparent pour certains à participer à la régate de catamarans  programmée le 6 avril prochain en partenariat avec le Comité Départemental de Voile de Loire Atlantique.</a:t>
            </a:r>
          </a:p>
          <a:p>
            <a:pPr>
              <a:spcBef>
                <a:spcPct val="50000"/>
              </a:spcBef>
            </a:pPr>
            <a:r>
              <a:rPr lang="fr-FR"/>
              <a:t>Les conditions d’inscriptions à cette régate qui sera une première dans ce contexte pour la SRB sont à recueillir auprès des permanents ( </a:t>
            </a:r>
            <a:r>
              <a:rPr lang="fr-FR">
                <a:hlinkClick r:id="rId3"/>
              </a:rPr>
              <a:t>contact@srbernerie.fr</a:t>
            </a:r>
            <a:r>
              <a:rPr lang="fr-FR"/>
              <a:t> 02.40.64.72.57). </a:t>
            </a:r>
          </a:p>
          <a:p>
            <a:pPr>
              <a:spcBef>
                <a:spcPct val="50000"/>
              </a:spcBef>
            </a:pPr>
            <a:r>
              <a:rPr lang="fr-FR"/>
              <a:t>Cette manifestation qui se déroulera en plusieurs manches se pratiquera sur les bateaux du club de voile de la SRB  à savoir les HOBBY 16 et les TWIXXY 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 l="29208" t="6314" r="20708" b="9685"/>
          <a:stretch>
            <a:fillRect/>
          </a:stretch>
        </p:blipFill>
        <p:spPr bwMode="auto">
          <a:xfrm>
            <a:off x="404813" y="1403350"/>
            <a:ext cx="20161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/>
          <a:srcRect l="8896" t="45796" r="53781" b="12204"/>
          <a:stretch>
            <a:fillRect/>
          </a:stretch>
        </p:blipFill>
        <p:spPr bwMode="auto">
          <a:xfrm>
            <a:off x="3213100" y="1763713"/>
            <a:ext cx="32385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305</TotalTime>
  <Words>118</Words>
  <Application>Microsoft Office PowerPoint</Application>
  <PresentationFormat>Affichage à l'écran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11</vt:i4>
      </vt:variant>
      <vt:variant>
        <vt:lpstr>Titres des diapositives</vt:lpstr>
      </vt:variant>
      <vt:variant>
        <vt:i4>1</vt:i4>
      </vt:variant>
    </vt:vector>
  </HeadingPairs>
  <TitlesOfParts>
    <vt:vector size="15" baseType="lpstr">
      <vt:lpstr>Arial</vt:lpstr>
      <vt:lpstr>Franklin Gothic Book</vt:lpstr>
      <vt:lpstr>Calibri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Soazig</dc:creator>
  <cp:lastModifiedBy>LAMBOURG Jean-Francois</cp:lastModifiedBy>
  <cp:revision>34</cp:revision>
  <dcterms:created xsi:type="dcterms:W3CDTF">2013-03-04T13:11:25Z</dcterms:created>
  <dcterms:modified xsi:type="dcterms:W3CDTF">2013-03-21T11:38:18Z</dcterms:modified>
</cp:coreProperties>
</file>